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84CA"/>
    <a:srgbClr val="4695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1" d="100"/>
          <a:sy n="101" d="100"/>
        </p:scale>
        <p:origin x="-14" y="-6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7F062-02B7-48A8-814E-A6805E585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6F03DA-A053-4026-9854-5C2764B947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18945-E39E-48B6-979B-3AB2CDA73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FBC24-1A33-4148-81F6-3C3C5B6C390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0279C-9254-4CE6-9E4E-680CCBF4B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A9D90-CC64-4FA5-8644-679DD2319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577FF-290D-4243-BC24-DD47C55BF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660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92E86-37B1-4D02-94DF-AF2342C0B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483364-2250-4A93-A57E-048086A0E4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6CC80E-A7C5-43BE-9935-A3CED1171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FBC24-1A33-4148-81F6-3C3C5B6C390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ECD40-24BE-43FC-8E5B-A1127AD1A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24B2C-CF80-45EE-B16F-0F99E3CDD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577FF-290D-4243-BC24-DD47C55BF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10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DF62CF-E887-4329-BA30-91542E4B23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826E19-28C3-48DD-92F6-92FCC6F69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44CC5-7D91-4C18-8098-1F28DFC88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FBC24-1A33-4148-81F6-3C3C5B6C390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5EFA2-235B-4421-8D5A-3402BFF06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3DE1A-C8CA-4F27-9DD1-B710DF6BA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577FF-290D-4243-BC24-DD47C55BF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309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92526-E1AF-49FE-9E43-7EF58223D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FA388-11E9-47CF-922E-6650FA410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A49EF-60C0-44EC-B842-D863D37A6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FBC24-1A33-4148-81F6-3C3C5B6C390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DBF3F-AF47-4F2D-9F46-28EAEFE47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7BC86-F889-4C9C-8DE7-5127DB26F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577FF-290D-4243-BC24-DD47C55BF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767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5432C-F1D2-4663-9071-33052B12E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76511C-3E26-42EA-B144-7C46BB30F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7CDD1-1241-4C1F-AC57-E0E2343DC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FBC24-1A33-4148-81F6-3C3C5B6C390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5439D-A67E-46D6-A317-2ECC6CD55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1E916-7EC7-46D1-B5C4-629DF8F81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577FF-290D-4243-BC24-DD47C55BF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62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E93D8-8931-419D-BA99-0148261EB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2FD94-37D9-4790-8BB9-6B661880BA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2BBAED-99ED-4C3C-80CA-D17D4B0B2F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860816-A04B-4DD0-B104-6B5726D2A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FBC24-1A33-4148-81F6-3C3C5B6C390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FCBF0C-B9CB-453C-87C8-A53D275E8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D26921-F303-4D28-8A95-394065AB8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577FF-290D-4243-BC24-DD47C55BF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89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9A7DE-2084-471E-A41E-6A9315D04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0596A-DE2C-49E7-94DE-518DE8BFD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243A81-74D8-4608-A752-9CF78C9F3C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6F83F3-3296-4FB7-872D-A5EF27BAD9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F6BD47-276D-4341-96E8-88CF559747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C50FFA-FF6F-478C-9BAA-CB2C63755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FBC24-1A33-4148-81F6-3C3C5B6C390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192C1C-B5AE-4E71-B345-019D1B26C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E56DFC-57CA-4502-899A-BFDC78C42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577FF-290D-4243-BC24-DD47C55BF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06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02D64-348A-407B-94C4-C569A5E1D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68B538-D88A-44B2-809D-B16FA23E0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FBC24-1A33-4148-81F6-3C3C5B6C390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EF71CE-4706-4651-9A9B-2A99BB5FF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28A40-C731-4B84-BAA1-724EA2D3C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577FF-290D-4243-BC24-DD47C55BF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12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F289DB-E2D3-4EE7-9400-D3A4FB7DE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FBC24-1A33-4148-81F6-3C3C5B6C390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101CEC-5DE8-4BE8-B8B9-62855A7F1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E3C07-70E2-4A42-B896-FAD49B0F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577FF-290D-4243-BC24-DD47C55BF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43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F445E-845F-4C69-9161-709C9ACCE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C0A1F-4390-4A51-98C6-CCD06FEA6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40B8BE-9F70-4AE3-857F-63986CC6C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2DC6B5-5EC2-4EDE-981A-4FEBECB7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FBC24-1A33-4148-81F6-3C3C5B6C390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0610E-E326-4D8E-AFDE-040945B66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EBA51B-3610-49B4-88DA-5F06D9754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577FF-290D-4243-BC24-DD47C55BF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82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356EE-847B-4C55-B210-33056A511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8A01E7-FED5-4B1E-87E1-825C3E5E0F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7D9F01-711D-4D82-9306-86082D7EFF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DF9AE-64EC-4327-8C65-7DC6C8EEC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FBC24-1A33-4148-81F6-3C3C5B6C390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907F97-37DB-4A66-814A-D84182BC7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8B0022-962D-4C7B-B3D3-684D4316D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577FF-290D-4243-BC24-DD47C55BF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6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03D806-EB8E-47B6-B540-5E59F93E5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12826-74AE-4FC1-84C6-F9BC15C5C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E39F6-A2BE-4727-B3BB-BA4282B71F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FBC24-1A33-4148-81F6-3C3C5B6C390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3B08F-D93D-4E66-A1E2-DE2D6156D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C2278-1CF7-4E11-872D-95253EA02C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577FF-290D-4243-BC24-DD47C55BF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6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1F076-AEBA-432B-BFAB-7D92A12B1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0880" y="1122363"/>
            <a:ext cx="7437120" cy="23876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4695C4"/>
                </a:solidFill>
              </a:rPr>
              <a:t>Love Our Byways</a:t>
            </a:r>
            <a:br>
              <a:rPr lang="en-US" b="1" dirty="0">
                <a:solidFill>
                  <a:srgbClr val="4695C4"/>
                </a:solidFill>
              </a:rPr>
            </a:br>
            <a:r>
              <a:rPr lang="en-US" b="1" dirty="0">
                <a:solidFill>
                  <a:srgbClr val="4695C4"/>
                </a:solidFill>
              </a:rPr>
              <a:t>Lake Mille Lacs Scenic Byway Tour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1E4928-94A7-466C-B70B-7A92E0E97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22363"/>
            <a:ext cx="1706880" cy="1714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B72506-4806-488F-8D0D-8BB621EE1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4" y="4804118"/>
            <a:ext cx="2582595" cy="15567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F1F740-D7BD-4B9D-8F6C-87B9B191A5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333" y="5168046"/>
            <a:ext cx="3303309" cy="14639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9CFFF1-9725-4A33-BB32-D2EDB6008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96" y="5265021"/>
            <a:ext cx="3698407" cy="1270019"/>
          </a:xfrm>
          <a:prstGeom prst="rect">
            <a:avLst/>
          </a:prstGeom>
        </p:spPr>
      </p:pic>
      <p:sp>
        <p:nvSpPr>
          <p:cNvPr id="21" name="Subtitle 20">
            <a:extLst>
              <a:ext uri="{FF2B5EF4-FFF2-40B4-BE49-F238E27FC236}">
                <a16:creationId xmlns:a16="http://schemas.microsoft.com/office/drawing/2014/main" id="{2B7D8CE4-8A47-496D-A27B-2103548781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94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A1978-EC18-4FE1-897F-FC2964D27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kern="140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Malmo Memorial Park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56EEF83-EF35-4C02-8CAB-34B692BD0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4084" y="2103411"/>
            <a:ext cx="4352925" cy="3264693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9E373B-4DD4-4746-8D45-28D226F36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12" y="1559294"/>
            <a:ext cx="6499677" cy="48747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D8EB66-1E84-4A0D-9514-A6E640E829A2}"/>
              </a:ext>
            </a:extLst>
          </p:cNvPr>
          <p:cNvSpPr txBox="1"/>
          <p:nvPr/>
        </p:nvSpPr>
        <p:spPr>
          <a:xfrm>
            <a:off x="482138" y="6027938"/>
            <a:ext cx="3841287" cy="903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22860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i="1" dirty="0"/>
              <a:t>Photos:  Presentation pertaining to </a:t>
            </a:r>
            <a:r>
              <a:rPr lang="en-US" sz="1200" i="1" kern="1400" dirty="0">
                <a:ln>
                  <a:noFill/>
                </a:ln>
                <a:solidFill>
                  <a:srgbClr val="222222"/>
                </a:solidFill>
                <a:effectLst/>
              </a:rPr>
              <a:t>Malmo site 21AK1</a:t>
            </a:r>
            <a:endParaRPr lang="en-US" sz="1200" i="1" kern="1400" dirty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683346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5BB73-B00D-4FEB-9D32-CEEEE955B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kern="140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Father Hennepin State Park </a:t>
            </a:r>
            <a:b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E551FB-9EA2-4206-8574-9DD00B6195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42" y="1526669"/>
            <a:ext cx="580178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A869BF-0F9F-4157-9999-C832A71422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415" y="1163782"/>
            <a:ext cx="5131722" cy="38487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97DDF1-0A3D-468F-835E-EAAA1D580870}"/>
              </a:ext>
            </a:extLst>
          </p:cNvPr>
          <p:cNvSpPr txBox="1"/>
          <p:nvPr/>
        </p:nvSpPr>
        <p:spPr>
          <a:xfrm>
            <a:off x="1645920" y="6186214"/>
            <a:ext cx="8661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Photos:  Park Ranger gave presentation on Father Hennepin State Park</a:t>
            </a:r>
          </a:p>
        </p:txBody>
      </p:sp>
    </p:spTree>
    <p:extLst>
      <p:ext uri="{BB962C8B-B14F-4D97-AF65-F5344CB8AC3E}">
        <p14:creationId xmlns:p14="http://schemas.microsoft.com/office/powerpoint/2010/main" val="2975995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A9104-55D7-4E8F-A98F-A6219452A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kern="140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Father Hennepin State Park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B1F8FC-4070-4698-AE67-3C3994120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68757" y="2037232"/>
            <a:ext cx="4352925" cy="326469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C34C38-5757-45BD-AE1B-68E586930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34" y="1603377"/>
            <a:ext cx="6317392" cy="47380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160768-FBAC-4005-9376-6A83A27C3C58}"/>
              </a:ext>
            </a:extLst>
          </p:cNvPr>
          <p:cNvSpPr txBox="1"/>
          <p:nvPr/>
        </p:nvSpPr>
        <p:spPr>
          <a:xfrm>
            <a:off x="7912872" y="5846041"/>
            <a:ext cx="326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Photo above:  Presenter gave information about </a:t>
            </a:r>
            <a:r>
              <a:rPr lang="en-US" sz="1200" i="1" kern="1400" dirty="0">
                <a:ln>
                  <a:noFill/>
                </a:ln>
                <a:solidFill>
                  <a:srgbClr val="222222"/>
                </a:solidFill>
                <a:effectLst/>
              </a:rPr>
              <a:t>Father Hennepin Beach archaeological site</a:t>
            </a:r>
            <a:endParaRPr lang="en-US" sz="1200" i="1" kern="1400" dirty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321257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0FE1A-FB6A-41E2-BE8D-C9F9DAAE5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kern="140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Father Hennepin State Park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50F2F6-EC0A-47B6-BD34-9F6089A648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44991" y="1943859"/>
            <a:ext cx="4352925" cy="3264693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D15E09-40BC-4904-8B66-4136F7A19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" y="1629294"/>
            <a:ext cx="6595111" cy="49463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E91C26-F351-489F-A6F8-4EF46B3384D4}"/>
              </a:ext>
            </a:extLst>
          </p:cNvPr>
          <p:cNvSpPr txBox="1"/>
          <p:nvPr/>
        </p:nvSpPr>
        <p:spPr>
          <a:xfrm>
            <a:off x="8010136" y="5846544"/>
            <a:ext cx="326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Photo above: Presentation about the n</a:t>
            </a:r>
            <a:r>
              <a:rPr lang="en-US" sz="1200" i="1" kern="1400" dirty="0">
                <a:ln>
                  <a:noFill/>
                </a:ln>
                <a:solidFill>
                  <a:srgbClr val="222222"/>
                </a:solidFill>
                <a:effectLst/>
              </a:rPr>
              <a:t>atural </a:t>
            </a:r>
            <a:r>
              <a:rPr lang="en-US" sz="1200" i="1" kern="1400" dirty="0">
                <a:solidFill>
                  <a:srgbClr val="222222"/>
                </a:solidFill>
              </a:rPr>
              <a:t>h</a:t>
            </a:r>
            <a:r>
              <a:rPr lang="en-US" sz="1200" i="1" kern="1400" dirty="0">
                <a:ln>
                  <a:noFill/>
                </a:ln>
                <a:solidFill>
                  <a:srgbClr val="222222"/>
                </a:solidFill>
                <a:effectLst/>
              </a:rPr>
              <a:t>istory of beach shoreline</a:t>
            </a:r>
            <a:endParaRPr lang="en-US" sz="1200" i="1" kern="1400" dirty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196513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4C3C3-5FFA-4C75-95B0-55B2F9638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4695C4"/>
                </a:solidFill>
              </a:rPr>
              <a:t>Lake Mille Lacs Scenic Byway Tour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B657FE-FF7C-490D-949E-8DCD63EF7C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67486"/>
            <a:ext cx="6187649" cy="43513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B8F20D-9CE6-4913-9BDC-71119E6E1D8F}"/>
              </a:ext>
            </a:extLst>
          </p:cNvPr>
          <p:cNvSpPr txBox="1"/>
          <p:nvPr/>
        </p:nvSpPr>
        <p:spPr>
          <a:xfrm>
            <a:off x="7146867" y="1767486"/>
            <a:ext cx="4206933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/>
              <a:t>Lake Mille Lacs Scenic Byway Bus Tour &amp; Lunch was held September 29, 2021.</a:t>
            </a:r>
          </a:p>
          <a:p>
            <a:endParaRPr lang="en-US" sz="1700" dirty="0"/>
          </a:p>
          <a:p>
            <a:r>
              <a:rPr lang="en-US" sz="1700" dirty="0"/>
              <a:t>Nationally recognized folks shared what they know about tourism, archeology, geology and byway interpretation.</a:t>
            </a:r>
            <a:br>
              <a:rPr lang="en-US" sz="1700" dirty="0"/>
            </a:br>
            <a:r>
              <a:rPr lang="en-US" sz="1700" dirty="0"/>
              <a:t>Goals of the Day included:</a:t>
            </a:r>
            <a:br>
              <a:rPr lang="en-US" sz="1700" dirty="0"/>
            </a:br>
            <a:r>
              <a:rPr lang="en-US" sz="1700" dirty="0"/>
              <a:t>• Learning ways to communicate information about the Lake Mille Lacs Scenic Byway to its visitors</a:t>
            </a:r>
            <a:br>
              <a:rPr lang="en-US" sz="1700" dirty="0"/>
            </a:br>
            <a:r>
              <a:rPr lang="en-US" sz="1700" dirty="0"/>
              <a:t>• Learning the origins of the historical, natural, and cultural resources, objects, and sites, and how to show them in the most compelling ways</a:t>
            </a:r>
            <a:br>
              <a:rPr lang="en-US" sz="1700" dirty="0"/>
            </a:br>
            <a:r>
              <a:rPr lang="en-US" sz="1700" dirty="0"/>
              <a:t>• Connecting local byway enthusiasts while taking in the 68-mile route via tour bus</a:t>
            </a:r>
            <a:br>
              <a:rPr lang="en-US" sz="1700" dirty="0"/>
            </a:br>
            <a:r>
              <a:rPr lang="en-US" sz="1700" dirty="0"/>
              <a:t>• Enjoying a beautiful autumn day along Lake Mille Lacs</a:t>
            </a:r>
          </a:p>
        </p:txBody>
      </p:sp>
    </p:spTree>
    <p:extLst>
      <p:ext uri="{BB962C8B-B14F-4D97-AF65-F5344CB8AC3E}">
        <p14:creationId xmlns:p14="http://schemas.microsoft.com/office/powerpoint/2010/main" val="76012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7D69E-54B3-4C71-B627-D5D0E7F17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3"/>
            <a:ext cx="10515600" cy="1325563"/>
          </a:xfrm>
        </p:spPr>
        <p:txBody>
          <a:bodyPr/>
          <a:lstStyle/>
          <a:p>
            <a:r>
              <a:rPr lang="it-IT" b="1" dirty="0"/>
              <a:t>Mille Lacs Kathio State Park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F06B1F-614C-4585-9564-D9F1D8BE1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1772359"/>
            <a:ext cx="580178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7D63DC-4369-45F3-8495-935156C4C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03864" y="1663611"/>
            <a:ext cx="5085641" cy="381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16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3C845-9683-467F-925E-83B3CA17B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Mille Lacs Kathio State Park</a:t>
            </a: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4E8981E-F685-4370-A275-79E6E41CF3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8604" y="1616368"/>
            <a:ext cx="4833685" cy="3625264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A86472-CA48-42C1-ADE8-D657F08F9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31" y="3492140"/>
            <a:ext cx="6172940" cy="300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8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C1561-0E2E-4D0E-A932-0A5F398A1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Mille Lacs Kathio State Park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0D0D49-5236-493C-964E-31B70197DF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1443886"/>
            <a:ext cx="4738989" cy="355424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561B79-1BD1-464D-9923-F2B4F4D47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3659901"/>
            <a:ext cx="6314983" cy="3069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18FA34-9010-4E4C-816E-1C320006D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717" y="365125"/>
            <a:ext cx="3850061" cy="30325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1292B0-F30D-4656-9E15-FB20ECC0C162}"/>
              </a:ext>
            </a:extLst>
          </p:cNvPr>
          <p:cNvSpPr txBox="1"/>
          <p:nvPr/>
        </p:nvSpPr>
        <p:spPr>
          <a:xfrm>
            <a:off x="838199" y="5104660"/>
            <a:ext cx="4738990" cy="937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>
              <a:spcBef>
                <a:spcPts val="0"/>
              </a:spcBef>
              <a:spcAft>
                <a:spcPts val="0"/>
              </a:spcAft>
            </a:pPr>
            <a:r>
              <a:rPr lang="en-US" sz="1000" i="1" dirty="0"/>
              <a:t>Photo above:  Presentations on </a:t>
            </a:r>
            <a:r>
              <a:rPr lang="en-US" sz="1000" i="1" kern="140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Wild Rice: demise, restoration and the homeland of the Dakota and Ojibwe.</a:t>
            </a:r>
            <a:endParaRPr lang="en-US" sz="1000" i="1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0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472F87-6C1E-4C74-A57D-A6465955C464}"/>
              </a:ext>
            </a:extLst>
          </p:cNvPr>
          <p:cNvSpPr txBox="1"/>
          <p:nvPr/>
        </p:nvSpPr>
        <p:spPr>
          <a:xfrm>
            <a:off x="6015905" y="2991714"/>
            <a:ext cx="1961965" cy="937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000" i="1" dirty="0"/>
              <a:t>Photo right:  Presentation on </a:t>
            </a:r>
            <a:r>
              <a:rPr lang="en-US" sz="1000" i="1" kern="1400" dirty="0" err="1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Ogechie</a:t>
            </a:r>
            <a:r>
              <a:rPr lang="en-US" sz="1000" i="1" kern="140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Lake natural history.</a:t>
            </a:r>
            <a:endParaRPr lang="en-US" sz="1000" i="1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0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582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2C0FF-21A3-47C8-BF9F-BC0BB8B03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373" y="365125"/>
            <a:ext cx="10945427" cy="1325563"/>
          </a:xfrm>
        </p:spPr>
        <p:txBody>
          <a:bodyPr>
            <a:normAutofit fontScale="90000"/>
          </a:bodyPr>
          <a:lstStyle/>
          <a:p>
            <a:pPr marL="0" marR="0" indent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br>
              <a:rPr lang="en-US" sz="49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49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4900" b="1" kern="140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Garrison Concourse</a:t>
            </a:r>
            <a:b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129115-172D-4825-A6EE-12BB43C67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905" y="1600199"/>
            <a:ext cx="5652116" cy="4239087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C62BCA49-7594-4AF7-B8BA-BBA3572C5A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2978" y="2117078"/>
            <a:ext cx="5129323" cy="3846991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D07112E-190A-4AE3-8029-0C316C465148}"/>
              </a:ext>
            </a:extLst>
          </p:cNvPr>
          <p:cNvSpPr txBox="1"/>
          <p:nvPr/>
        </p:nvSpPr>
        <p:spPr>
          <a:xfrm>
            <a:off x="5042517" y="5934670"/>
            <a:ext cx="5652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Photos: presenter spoke on the history of the Civilian Conservation Corps (CCC) in the Garrison area and Lake Mille Lacs history</a:t>
            </a:r>
          </a:p>
        </p:txBody>
      </p:sp>
    </p:spTree>
    <p:extLst>
      <p:ext uri="{BB962C8B-B14F-4D97-AF65-F5344CB8AC3E}">
        <p14:creationId xmlns:p14="http://schemas.microsoft.com/office/powerpoint/2010/main" val="4270064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9A9F1-F684-47BF-B384-6E2403665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kern="140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Garrison Concourse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714DD0-25E3-4D18-B013-3059245AEB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35" y="1506029"/>
            <a:ext cx="580178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EE6336-0579-42A4-9081-4C44ADB2B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08036" y="2139826"/>
            <a:ext cx="5070382" cy="38027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F90D23-1B9D-493E-BE72-5C9EF5E298A4}"/>
              </a:ext>
            </a:extLst>
          </p:cNvPr>
          <p:cNvSpPr txBox="1"/>
          <p:nvPr/>
        </p:nvSpPr>
        <p:spPr>
          <a:xfrm>
            <a:off x="838200" y="5992427"/>
            <a:ext cx="6294454" cy="606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22860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tabLst>
                <a:tab pos="-865936800" algn="l"/>
              </a:tabLst>
            </a:pPr>
            <a:r>
              <a:rPr lang="en-US" sz="1200" i="1" dirty="0"/>
              <a:t>Photos:  Presentation about the Garrison archaeological sites.</a:t>
            </a: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526262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77B6F-D55B-49A4-BBA2-83F3626D7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kern="140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Garrison Concourse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DD45FF-0B9E-43C1-A22B-8EFA3406A6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06029"/>
            <a:ext cx="5082260" cy="381169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9973BB-2BEE-44AB-9973-A4B428AA9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542" y="2840609"/>
            <a:ext cx="4982385" cy="37367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8EF321-AA4D-45C9-B1E3-836A123238E0}"/>
              </a:ext>
            </a:extLst>
          </p:cNvPr>
          <p:cNvSpPr txBox="1"/>
          <p:nvPr/>
        </p:nvSpPr>
        <p:spPr>
          <a:xfrm>
            <a:off x="838200" y="5433134"/>
            <a:ext cx="5082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Photo above:  Native Americans sang a song for the group.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0C4D4D-CE09-4996-AA09-662EFCA45D59}"/>
              </a:ext>
            </a:extLst>
          </p:cNvPr>
          <p:cNvSpPr txBox="1"/>
          <p:nvPr/>
        </p:nvSpPr>
        <p:spPr>
          <a:xfrm>
            <a:off x="6271542" y="2416206"/>
            <a:ext cx="5082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Photo below:  Native Americans gave presentation on the history of the Ojibwe and Dakota people.</a:t>
            </a:r>
          </a:p>
        </p:txBody>
      </p:sp>
    </p:spTree>
    <p:extLst>
      <p:ext uri="{BB962C8B-B14F-4D97-AF65-F5344CB8AC3E}">
        <p14:creationId xmlns:p14="http://schemas.microsoft.com/office/powerpoint/2010/main" val="1024727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1EB0C-31D6-4CAE-A30F-AB567C46F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indent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br>
              <a:rPr lang="en-US" sz="500" b="1" kern="140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br>
              <a:rPr lang="en-US" sz="500" b="1" kern="140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br>
              <a:rPr lang="en-US" sz="500" b="1" kern="140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br>
              <a:rPr lang="en-US" sz="500" b="1" kern="140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br>
              <a:rPr lang="en-US" sz="500" b="1" kern="140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br>
              <a:rPr lang="en-US" sz="500" b="1" kern="140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br>
              <a:rPr lang="en-US" sz="500" b="1" kern="140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br>
              <a:rPr lang="en-US" sz="500" b="1" kern="140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br>
              <a:rPr lang="en-US" sz="500" b="1" kern="140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US" sz="4900" b="1" kern="140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Malmo Memorial Park</a:t>
            </a:r>
            <a:b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b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235BE1-A190-4BBF-B697-23AF4413E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32" y="1593033"/>
            <a:ext cx="5801784" cy="43513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3757B4-61B2-4A8C-8336-A241CE2A3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67679" y="2198640"/>
            <a:ext cx="4844857" cy="36336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D3AB8B-73E4-49B3-B16E-A432034E247B}"/>
              </a:ext>
            </a:extLst>
          </p:cNvPr>
          <p:cNvSpPr txBox="1"/>
          <p:nvPr/>
        </p:nvSpPr>
        <p:spPr>
          <a:xfrm>
            <a:off x="2743200" y="6036816"/>
            <a:ext cx="4287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Photos:  Presentation on the history of the Malmo Memorial Park</a:t>
            </a:r>
          </a:p>
        </p:txBody>
      </p:sp>
    </p:spTree>
    <p:extLst>
      <p:ext uri="{BB962C8B-B14F-4D97-AF65-F5344CB8AC3E}">
        <p14:creationId xmlns:p14="http://schemas.microsoft.com/office/powerpoint/2010/main" val="10587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332</Words>
  <Application>Microsoft Office PowerPoint</Application>
  <PresentationFormat>Widescreen</PresentationFormat>
  <Paragraphs>30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Love Our Byways Lake Mille Lacs Scenic Byway Tour</vt:lpstr>
      <vt:lpstr>Lake Mille Lacs Scenic Byway Tour</vt:lpstr>
      <vt:lpstr>Mille Lacs Kathio State Park</vt:lpstr>
      <vt:lpstr>Mille Lacs Kathio State Park</vt:lpstr>
      <vt:lpstr>Mille Lacs Kathio State Park</vt:lpstr>
      <vt:lpstr>   Garrison Concourse </vt:lpstr>
      <vt:lpstr>Garrison Concourse</vt:lpstr>
      <vt:lpstr>Garrison Concourse</vt:lpstr>
      <vt:lpstr>         Malmo Memorial Park   </vt:lpstr>
      <vt:lpstr>Malmo Memorial Park</vt:lpstr>
      <vt:lpstr>Father Hennepin State Park  </vt:lpstr>
      <vt:lpstr>Father Hennepin State Park</vt:lpstr>
      <vt:lpstr>Father Hennepin State Park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Love Our Byways Lake Mille Lacs Scenic Byway Tour</dc:title>
  <dc:creator>Trish</dc:creator>
  <cp:lastModifiedBy>Trish</cp:lastModifiedBy>
  <cp:revision>5</cp:revision>
  <dcterms:created xsi:type="dcterms:W3CDTF">2021-10-20T19:51:09Z</dcterms:created>
  <dcterms:modified xsi:type="dcterms:W3CDTF">2021-10-20T20:57:23Z</dcterms:modified>
</cp:coreProperties>
</file>